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2DE9249-A420-4DB3-BB4C-8D5D48750C46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1174448-E0CA-4DD6-B774-752900DF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239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85F15A0-58AD-4061-B359-0B8F0AFD6002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85F15A0-58AD-4061-B359-0B8F0AFD6002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438400"/>
            <a:ext cx="3657600" cy="1905000"/>
          </a:xfrm>
        </p:spPr>
        <p:txBody>
          <a:bodyPr>
            <a:normAutofit/>
          </a:bodyPr>
          <a:lstStyle/>
          <a:p>
            <a:r>
              <a:rPr lang="en-US" dirty="0" smtClean="0"/>
              <a:t>Chapter 22 Study Guide </a:t>
            </a:r>
            <a:br>
              <a:rPr lang="en-US" dirty="0" smtClean="0"/>
            </a:b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Ohio’s State and Local Government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90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6670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did the 1802 Constitution include to guarantee individual rights for citizens?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581401"/>
            <a:ext cx="7033708" cy="20574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r>
              <a:rPr lang="en-US" sz="3600" b="1" dirty="0" smtClean="0"/>
              <a:t>A Bill of Rights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10776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9050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How did the 1851 Constitution fix the problem of Ohio’s growing debt?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895600"/>
            <a:ext cx="7033708" cy="27432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 It limited Ohio’s debt to $750,000</a:t>
            </a:r>
          </a:p>
        </p:txBody>
      </p:sp>
    </p:spTree>
    <p:extLst>
      <p:ext uri="{BB962C8B-B14F-4D97-AF65-F5344CB8AC3E}">
        <p14:creationId xmlns:p14="http://schemas.microsoft.com/office/powerpoint/2010/main" val="57771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3528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How did the 1851 Constitution change the legislative branch’s power to appoint judges and all other government officials?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657600"/>
            <a:ext cx="7033708" cy="2667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It required that all judges and officials were to be elected by the voters</a:t>
            </a:r>
          </a:p>
        </p:txBody>
      </p:sp>
    </p:spTree>
    <p:extLst>
      <p:ext uri="{BB962C8B-B14F-4D97-AF65-F5344CB8AC3E}">
        <p14:creationId xmlns:p14="http://schemas.microsoft.com/office/powerpoint/2010/main" val="198584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9050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How did the 1851 Constitution help the Ohio Supreme Court reduce its work load?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819400"/>
            <a:ext cx="7033708" cy="2899377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It created a three-level court system</a:t>
            </a:r>
          </a:p>
        </p:txBody>
      </p:sp>
    </p:spTree>
    <p:extLst>
      <p:ext uri="{BB962C8B-B14F-4D97-AF65-F5344CB8AC3E}">
        <p14:creationId xmlns:p14="http://schemas.microsoft.com/office/powerpoint/2010/main" val="383789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How did the 1851 Constitution reign in the General Assembly’s power to pass taxes without showing taxpayers where the money would be spent?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495800"/>
            <a:ext cx="7033708" cy="1371600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sz="3600" b="1" dirty="0" smtClean="0"/>
              <a:t>All laws had to identify the purpose of the tax being created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90693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0668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How did the 1851 Constitution make tax rates more fair?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514600"/>
            <a:ext cx="7033708" cy="21336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sz="3600" b="1" dirty="0" smtClean="0"/>
              <a:t>All classes of property were to be taxed at the same rate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25826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8288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Why did the delegates at the 1851 Constitutional Convention create a new level of courts?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3048000"/>
            <a:ext cx="7033708" cy="2057400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sz="3600" b="1" dirty="0" smtClean="0"/>
              <a:t>The Supreme Court was overworked and overwhelmed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599271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0574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Constitution gave the General Assembly the power to appoint administrative officers and judges?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895600"/>
            <a:ext cx="7033708" cy="21336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sz="3600" b="1" dirty="0" smtClean="0"/>
              <a:t>Constitution of 1802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79404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0668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Constitution created a three-level court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514600"/>
            <a:ext cx="7033708" cy="21336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sz="3600" b="1" dirty="0" smtClean="0"/>
              <a:t>Constitution of 1851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2140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6764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Constitution created two-year terms for the Governor?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514600"/>
            <a:ext cx="7033708" cy="21336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sz="3600" b="1" dirty="0" smtClean="0"/>
              <a:t>Constitution of 1802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88065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dirty="0"/>
              <a:t> </a:t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was the primary reason for holding the Constitutional Convention in 1851?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667000"/>
            <a:ext cx="6777317" cy="3508977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To correct issues with the Constitution of 1802</a:t>
            </a:r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1546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9050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Constitution requires that all judges and executive officers be elected by the voters?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819400"/>
            <a:ext cx="7033708" cy="21336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sz="3600" b="1" dirty="0" smtClean="0"/>
              <a:t>Constitution of 1851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351868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6764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Constitution limited Ohio’s debt to $750,000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514600"/>
            <a:ext cx="7033708" cy="21336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sz="3600" b="1" dirty="0" smtClean="0"/>
              <a:t>Constitution of 1851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49931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6764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Constitution limited the Governor to two terms in office?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514600"/>
            <a:ext cx="7033708" cy="21336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sz="3600" b="1" dirty="0" smtClean="0"/>
              <a:t>Constitution of 1851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9363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09800"/>
            <a:ext cx="7543800" cy="381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How did African Americans and Women gain suffrage in Ohio?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743200"/>
            <a:ext cx="7315200" cy="1752600"/>
          </a:xfrm>
        </p:spPr>
        <p:txBody>
          <a:bodyPr>
            <a:normAutofit lnSpcReduction="10000"/>
          </a:bodyPr>
          <a:lstStyle/>
          <a:p>
            <a:r>
              <a:rPr lang="en-US" sz="4000" b="1" dirty="0" smtClean="0"/>
              <a:t> Through Amendments to the United States Constitution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63430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362200"/>
            <a:ext cx="7024744" cy="6858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The Ohio Constitution of 1802 gave too much power to which branch of government?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24200"/>
            <a:ext cx="7848600" cy="32766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The Legislative Branch</a:t>
            </a:r>
          </a:p>
          <a:p>
            <a:endParaRPr lang="en-US" sz="2800" b="1" dirty="0" smtClean="0"/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4992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828800"/>
            <a:ext cx="7024744" cy="494264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does the word </a:t>
            </a:r>
            <a:r>
              <a:rPr lang="en-US" i="1" dirty="0" smtClean="0"/>
              <a:t>bicameral </a:t>
            </a:r>
            <a:r>
              <a:rPr lang="en-US" dirty="0" smtClean="0"/>
              <a:t>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514600"/>
            <a:ext cx="6777317" cy="1447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Two Houses</a:t>
            </a:r>
          </a:p>
          <a:p>
            <a:endParaRPr lang="en-US" sz="2800" b="1" dirty="0" smtClean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9544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Name the two houses of Ohio’s bicameral legislative branch.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667000"/>
            <a:ext cx="6777317" cy="27432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House </a:t>
            </a:r>
            <a:r>
              <a:rPr lang="en-US" sz="4000" b="1" smtClean="0"/>
              <a:t>of Representatives</a:t>
            </a:r>
            <a:endParaRPr lang="en-US" sz="4000" b="1" dirty="0" smtClean="0"/>
          </a:p>
          <a:p>
            <a:r>
              <a:rPr lang="en-US" sz="4000" b="1" dirty="0" smtClean="0"/>
              <a:t>Senate</a:t>
            </a:r>
          </a:p>
          <a:p>
            <a:endParaRPr lang="en-US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18374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905000"/>
            <a:ext cx="6948544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Under both Ohio Constitutions, how are members of the General Assembly chosen?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819400"/>
            <a:ext cx="6777317" cy="2667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They are elected by the voters</a:t>
            </a: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30389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5146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Ohio Constitution gave voters the right to elect high-ranking state officials and judges?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3352800"/>
            <a:ext cx="6777317" cy="179114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Constitution of 1851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3944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32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Why did the 1802 Constitution give the General Assembly more power than the Governor?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3733800"/>
            <a:ext cx="6777317" cy="20574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Ohio’s bad experiences before becoming a state made them distrust a strong executive</a:t>
            </a:r>
            <a:endParaRPr lang="en-US" sz="3000" b="1" dirty="0" smtClean="0"/>
          </a:p>
          <a:p>
            <a:endParaRPr lang="en-US" sz="3000" b="1" dirty="0"/>
          </a:p>
          <a:p>
            <a:pPr marL="68580" indent="0">
              <a:buNone/>
            </a:pP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242859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5092</TotalTime>
  <Words>400</Words>
  <Application>Microsoft Office PowerPoint</Application>
  <PresentationFormat>On-screen Show (4:3)</PresentationFormat>
  <Paragraphs>55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Austin</vt:lpstr>
      <vt:lpstr>Chapter 22 Study Guide  Answers</vt:lpstr>
      <vt:lpstr>       What was the primary reason for holding the Constitutional Convention in 1851? </vt:lpstr>
      <vt:lpstr>How did African Americans and Women gain suffrage in Ohio?</vt:lpstr>
      <vt:lpstr>The Ohio Constitution of 1802 gave too much power to which branch of government? </vt:lpstr>
      <vt:lpstr>What does the word bicameral mean?</vt:lpstr>
      <vt:lpstr>Name the two houses of Ohio’s bicameral legislative branch.</vt:lpstr>
      <vt:lpstr>Under both Ohio Constitutions, how are members of the General Assembly chosen? </vt:lpstr>
      <vt:lpstr>Which Ohio Constitution gave voters the right to elect high-ranking state officials and judges? </vt:lpstr>
      <vt:lpstr>Why did the 1802 Constitution give the General Assembly more power than the Governor? </vt:lpstr>
      <vt:lpstr>What did the 1802 Constitution include to guarantee individual rights for citizens? </vt:lpstr>
      <vt:lpstr>How did the 1851 Constitution fix the problem of Ohio’s growing debt? </vt:lpstr>
      <vt:lpstr>How did the 1851 Constitution change the legislative branch’s power to appoint judges and all other government officials?  </vt:lpstr>
      <vt:lpstr>How did the 1851 Constitution help the Ohio Supreme Court reduce its work load? </vt:lpstr>
      <vt:lpstr>How did the 1851 Constitution reign in the General Assembly’s power to pass taxes without showing taxpayers where the money would be spent?</vt:lpstr>
      <vt:lpstr>How did the 1851 Constitution make tax rates more fair?</vt:lpstr>
      <vt:lpstr>Why did the delegates at the 1851 Constitutional Convention create a new level of courts?</vt:lpstr>
      <vt:lpstr>Which Constitution gave the General Assembly the power to appoint administrative officers and judges?</vt:lpstr>
      <vt:lpstr>Which Constitution created a three-level court system</vt:lpstr>
      <vt:lpstr>Which Constitution created two-year terms for the Governor?</vt:lpstr>
      <vt:lpstr>Which Constitution requires that all judges and executive officers be elected by the voters?</vt:lpstr>
      <vt:lpstr>Which Constitution limited Ohio’s debt to $750,000</vt:lpstr>
      <vt:lpstr>Which Constitution limited the Governor to two terms in office?</vt:lpstr>
    </vt:vector>
  </TitlesOfParts>
  <Company>Mount Healthy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 Study Guide  Answers</dc:title>
  <dc:creator>Windows User</dc:creator>
  <cp:lastModifiedBy>Windows User</cp:lastModifiedBy>
  <cp:revision>38</cp:revision>
  <cp:lastPrinted>2016-10-24T16:36:18Z</cp:lastPrinted>
  <dcterms:created xsi:type="dcterms:W3CDTF">2016-09-16T12:34:28Z</dcterms:created>
  <dcterms:modified xsi:type="dcterms:W3CDTF">2017-02-03T14:53:06Z</dcterms:modified>
</cp:coreProperties>
</file>